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EB66A-6594-A4BF-AD49-BE701B9212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534D2B-2E6B-C659-B0E4-107A5FFB3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B9C88-3454-43D5-AE77-E12757A68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7C218-F151-8DFB-3FC5-1A2C00763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1C126-BA39-0682-92CC-C44F417CF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8090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082FA-F165-7FD2-1900-8D132AC9D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55ED48-FD0B-3023-8A76-4E60D62C0E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6EA08F-1D7A-EDF8-1048-7BC10D3B5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1B68-1323-A7A5-CCA6-98E41E6EB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68459-53A1-511F-494C-07956979B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369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FE689A-C3CF-5468-2E12-EAEC5F5AF5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7A69CF-A5B6-4359-E35A-8837D27D5F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76970-1BFC-6E07-E358-DFB3C1B2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91FF8-A728-4CA2-6E1A-A5ECEFC65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ECA70-09DA-436F-177F-9D57E2746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367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552E7-578C-A68A-A74A-9BE5D710A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7538F-7AA3-3C41-9AFA-08C37BC70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E8128-60E5-C297-0EF3-13E05F155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CA4E0-7298-53DB-B6F4-B8976A010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5B993-F269-96CE-792A-300FC8973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3398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CE729-FF0F-AD92-6A3D-98E15854F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A3419-56EC-6397-6AA2-80D6EC4E5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70AF9-76EF-46D3-73F6-662E67AC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1DE461-496D-C4AF-4893-960D4FB6C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D04CC-7A5D-FD75-750E-1FA6ACD4A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5208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0DBE9-F4CC-C3E7-C2BF-03F360C76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D07F-E5E3-BD10-1839-EB41758A14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0F9A1-2FE2-1DC0-979A-4C25AF329A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847CC-C066-A9B8-E327-EF34892E2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73565-B78C-18DE-046C-D791C1ADB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1C3239-A486-86FD-EBB6-F9E811661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9074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9CC7E-1773-5250-1464-5C73E0FA7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F9842-5A71-4A52-A8CE-3C31D5CEA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67D2F9-B60A-3910-8EB7-AE4679A35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A70325-ED52-6FC6-5F5D-4E4BD540D5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437BD8-606C-98AB-16A1-6AF5CA9B8C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B37BE4-BBCB-2ADD-5D1B-612E95949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BC0B48-4D5D-9B35-2279-9D74118F7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CCA1B6-20F3-F2D4-A5A7-9FFB31A75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846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86228-9CD0-EE2C-7173-322730270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00FED8-4FFC-4925-BBD9-0F83CFB61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7C3F87-744F-7744-B205-848AFEE2E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A25EA-562A-E1A7-5BEA-78F4B635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3832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4E3600-7C6A-4305-7306-2A765F6FD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57210A-9569-0D08-1B0C-FF956EF78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2A40E6-44D1-F804-12F8-3DBB0FC9B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1580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E0948-7C2C-013F-C46D-A0645169D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0CFB6-A7FC-D785-3BA4-8559EBF8F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492AC-768A-C4C0-4A7B-171D03C3C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D91EBA-A6F7-EE4F-CDBA-0E854CEE1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AAA076-87C0-5F09-6D22-4EE151B5A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81B25C-6873-316F-91E2-E656DE0EF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9355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D61E3-2EA1-74CE-0ACF-00EACB9FB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6355AB-2D8D-4757-9C46-1187887DB5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0E8AE-8572-F97F-2594-2F928D3626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2480C-8DF8-6D39-B9E6-50C98C21E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4CFD7-B0CE-BB33-996E-72F5131A3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6694E-6561-31D2-8C2E-1D79E0AEB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9065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A152C5-E11A-1538-9958-EF3B4671A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15D01-36DF-4B51-79BD-34F8F866C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BF424-0191-7101-7C20-13DF20813B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5A1A1F-EC15-434D-A19F-5BBCF1F7A99B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F1723-D771-E8A1-908A-0E775B5898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6AD0D-05E0-ADA6-1DA1-FA0C9E7E9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984A25-D31D-4049-A291-7E84990470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8884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CC9A3BE-525B-9FB0-BA0C-080F15878E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86414" y="268060"/>
            <a:ext cx="4214586" cy="632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841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5562AC-D2F7-E34E-1BF2-D63215705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143" y="490085"/>
            <a:ext cx="4060371" cy="609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181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573660A-E8EA-4987-44EF-6922A4DF3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2581" y="185738"/>
            <a:ext cx="8986837" cy="59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262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407410-23D4-29B5-66C1-5650D9C443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4886" y="1230086"/>
            <a:ext cx="8730343" cy="494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365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56F9D8-87B4-2AD3-1CE0-1DACD5F426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5475" y="576263"/>
            <a:ext cx="8401050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44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3DED72-3DE1-5A7B-83F5-57D8024014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5962" y="696913"/>
            <a:ext cx="8220075" cy="548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658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1C0289-9077-0878-08E7-79B17D60F3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2359" y="358775"/>
            <a:ext cx="8727282" cy="581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520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7F75C6-2545-DB3F-1988-EB813ACE09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3809" y="587375"/>
            <a:ext cx="8384382" cy="558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42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vishva patel</dc:creator>
  <cp:lastModifiedBy>vishva patel</cp:lastModifiedBy>
  <cp:revision>1</cp:revision>
  <dcterms:created xsi:type="dcterms:W3CDTF">2025-09-06T15:19:31Z</dcterms:created>
  <dcterms:modified xsi:type="dcterms:W3CDTF">2025-09-06T15:24:33Z</dcterms:modified>
</cp:coreProperties>
</file>

<file path=docProps/thumbnail.jpeg>
</file>